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5" r:id="rId9"/>
    <p:sldId id="262" r:id="rId10"/>
    <p:sldId id="26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3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BEDB52-E9E3-7A35-FD43-13DA74DF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521700" y="1449907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Projet</a:t>
            </a: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5249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Strix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99670" y="6485170"/>
            <a:ext cx="2975126" cy="1783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Présenté par: 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ACCART—MANEN Timothée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GRANTE Axel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2630102" y="719548"/>
            <a:ext cx="8923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Pistes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d’amélioration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: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53" y="1833679"/>
            <a:ext cx="1110972" cy="199096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12" y="3739872"/>
            <a:ext cx="1110972" cy="19909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371" y="5658321"/>
            <a:ext cx="1110972" cy="17774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196A7D-5303-D0BD-09DF-C34DFC1A5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E51D6D-26E9-029A-4341-091D7781CDD9}"/>
              </a:ext>
            </a:extLst>
          </p:cNvPr>
          <p:cNvSpPr txBox="1"/>
          <p:nvPr/>
        </p:nvSpPr>
        <p:spPr>
          <a:xfrm>
            <a:off x="3296093" y="2041451"/>
            <a:ext cx="55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Meilleurs composants / moteurs Meilleurs matériaux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5F1D90-DB1B-C3B5-D56A-9C3198A5E14E}"/>
              </a:ext>
            </a:extLst>
          </p:cNvPr>
          <p:cNvSpPr txBox="1"/>
          <p:nvPr/>
        </p:nvSpPr>
        <p:spPr>
          <a:xfrm>
            <a:off x="3657600" y="4284921"/>
            <a:ext cx="341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Amélioration du 3D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03FABC-2B16-4D63-8E32-E039454BB007}"/>
              </a:ext>
            </a:extLst>
          </p:cNvPr>
          <p:cNvSpPr txBox="1"/>
          <p:nvPr/>
        </p:nvSpPr>
        <p:spPr>
          <a:xfrm>
            <a:off x="3572540" y="5958477"/>
            <a:ext cx="6209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DU TEMPS !!</a:t>
            </a:r>
          </a:p>
          <a:p>
            <a:r>
              <a:rPr lang="fr-FR" sz="3000" dirty="0">
                <a:solidFill>
                  <a:schemeClr val="bg1"/>
                </a:solidFill>
              </a:rPr>
              <a:t>(Livraisons)</a:t>
            </a:r>
          </a:p>
          <a:p>
            <a:endParaRPr lang="fr-FR" sz="3000" dirty="0">
              <a:solidFill>
                <a:schemeClr val="bg1"/>
              </a:solidFill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FE2CAF0C-677E-1E0F-AE38-DFF6EC750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B8E72-8A62-8141-C705-23154A19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53" y="2038753"/>
            <a:ext cx="2414409" cy="24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-1063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121156" y="15294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Sommaire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498288" y="372879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Présentation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85536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 projet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733574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5883473" y="37269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75317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118759" y="37287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268717" y="37269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840873" y="380511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2348389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2498288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3055143" y="54023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Programmation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7426166" y="53259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7576124" y="53092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6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Piste d’amélioration</a:t>
            </a:r>
            <a:endParaRPr lang="en-US" sz="2187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99F0EF-7430-FB99-2F72-78CE20D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4082058" y="1115853"/>
            <a:ext cx="6466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Qu’est ce qu’une gimbal 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973388" y="25563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123346" y="25068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811856" y="2595350"/>
            <a:ext cx="29787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Stabilisateur de caméra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7156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305F00-6B1F-6E39-D7DE-B17E8E8F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8" y="3320874"/>
            <a:ext cx="3138011" cy="31380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9BDEA-AC3E-B960-3C9A-2D894DE1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F0C7F7-AE4F-4742-1249-81F3092F1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830" y="2506890"/>
            <a:ext cx="2934143" cy="29341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7E4D57-3D49-60DF-2A24-054CC18D2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830" y="5391108"/>
            <a:ext cx="3402588" cy="24932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67CCB6-E982-3C9B-4266-58EC270D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282" y="3451594"/>
            <a:ext cx="2268150" cy="316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92F0D5E-36A1-2FB4-5828-DE6A02CF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7488A1F-4EA5-BF38-C7D4-1862A32E77D6}"/>
              </a:ext>
            </a:extLst>
          </p:cNvPr>
          <p:cNvSpPr/>
          <p:nvPr/>
        </p:nvSpPr>
        <p:spPr>
          <a:xfrm>
            <a:off x="0" y="-144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338848" y="1713828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 </a:t>
            </a:r>
            <a:r>
              <a:rPr lang="en-US" sz="2187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moteur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53258" y="4966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Brushless</a:t>
            </a:r>
            <a:endParaRPr lang="en-US" sz="2187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B12279-22B2-899E-C56B-47732A28DC05}"/>
              </a:ext>
            </a:extLst>
          </p:cNvPr>
          <p:cNvSpPr txBox="1"/>
          <p:nvPr/>
        </p:nvSpPr>
        <p:spPr>
          <a:xfrm>
            <a:off x="10173952" y="1700981"/>
            <a:ext cx="154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Stepper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8177DB-DF52-E98F-A95B-6E9189C10D2A}"/>
              </a:ext>
            </a:extLst>
          </p:cNvPr>
          <p:cNvSpPr txBox="1"/>
          <p:nvPr/>
        </p:nvSpPr>
        <p:spPr>
          <a:xfrm>
            <a:off x="10147011" y="5082127"/>
            <a:ext cx="206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Brushed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D6DD65-37CB-38B7-21D0-ACBFBE52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8" y="2070313"/>
            <a:ext cx="2779860" cy="2340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F61959-049A-0B45-E582-E5BB604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97" y="2245403"/>
            <a:ext cx="2677124" cy="1503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DB76E4-0E43-3F3B-4032-5F5C3E63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091" y="5486515"/>
            <a:ext cx="2681688" cy="19662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EA987A-5291-416A-E9B2-C0C90978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10" y="5329556"/>
            <a:ext cx="2562003" cy="25620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D194B0-7528-1EE4-A2C7-9CCCB4302E46}"/>
              </a:ext>
            </a:extLst>
          </p:cNvPr>
          <p:cNvSpPr txBox="1"/>
          <p:nvPr/>
        </p:nvSpPr>
        <p:spPr>
          <a:xfrm>
            <a:off x="4565693" y="665825"/>
            <a:ext cx="423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bg1"/>
                </a:solidFill>
                <a:latin typeface="Nunito"/>
                <a:ea typeface="Nunito"/>
              </a:rPr>
              <a:t>Types de moteur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3B48F4-896A-FEFB-4F9A-76E9CDB4E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4C4AFE-3B95-F688-B0A3-1197D7DBF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204" y="1885647"/>
            <a:ext cx="2710112" cy="27101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82E092-3851-FA51-452C-26927B32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720" y="4906590"/>
            <a:ext cx="3698583" cy="2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3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230891" y="1157119"/>
            <a:ext cx="7121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3D et problèmes techniques</a:t>
            </a:r>
            <a:endParaRPr lang="en-US" sz="4374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DE44D-C4E9-60B6-319F-1207B4AFEE8F}"/>
              </a:ext>
            </a:extLst>
          </p:cNvPr>
          <p:cNvSpPr txBox="1"/>
          <p:nvPr/>
        </p:nvSpPr>
        <p:spPr>
          <a:xfrm>
            <a:off x="18883930" y="2096123"/>
            <a:ext cx="143900" cy="29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90CA74-DABA-DF18-8065-7100E1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15" y="3239650"/>
            <a:ext cx="2866604" cy="24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77242E-9E6E-92AB-DCA0-A7454251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36" y="2660011"/>
            <a:ext cx="3289527" cy="3516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C330A6-8653-11DF-3BF0-035665C5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421" y="2438461"/>
            <a:ext cx="2599897" cy="2130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507395-0B4C-BF1A-9CD6-9A8FB5C6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788AF76-B853-F694-94D3-8516EA491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4"/>
          <a:stretch/>
        </p:blipFill>
        <p:spPr bwMode="auto">
          <a:xfrm>
            <a:off x="2052132" y="5299549"/>
            <a:ext cx="2780186" cy="22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40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Electronique</a:t>
            </a:r>
            <a:endParaRPr lang="en-US" sz="4374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6FC46-E437-61E7-645A-D6ED4831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D96B10-C329-29A3-0099-D9ABA3CD184B}"/>
              </a:ext>
            </a:extLst>
          </p:cNvPr>
          <p:cNvSpPr txBox="1"/>
          <p:nvPr/>
        </p:nvSpPr>
        <p:spPr>
          <a:xfrm>
            <a:off x="1084762" y="4109472"/>
            <a:ext cx="4401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PCB &amp; Circuit électronique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 descr="Une image contenant Ingénierie électronique,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FDF06E44-BFCA-7BF4-2539-FC03AFA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14" y="1126189"/>
            <a:ext cx="9597572" cy="59772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26078C-8298-7E14-7DE4-71AE970E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910649-6AF5-1C0C-1FEB-61A986E2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46BDC68-E7AB-EADB-98AC-7D012899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D7E1FD-CDFF-0973-D51A-446DE6CF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4579" y="156697"/>
            <a:ext cx="3006650" cy="3648281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F9049B-5712-E4FB-EB23-E4EF2BF5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341" y="4453790"/>
            <a:ext cx="3588937" cy="32836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3ADC08-B3DA-AB8D-EF9A-AC93EAA6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941" y="493619"/>
            <a:ext cx="3825738" cy="32836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95602-B9AD-B20D-D529-0EFD4802E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23330" y="4453790"/>
            <a:ext cx="2825091" cy="332176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B1EF49-0B5D-0BE1-91B2-194A8097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3" y="579181"/>
            <a:ext cx="4177385" cy="30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905430-85C0-1019-B0A4-18E6D40C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43" y="4399850"/>
            <a:ext cx="3457685" cy="32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3983E2-C6EC-3F4E-21F5-45080E126A7D}"/>
              </a:ext>
            </a:extLst>
          </p:cNvPr>
          <p:cNvSpPr txBox="1"/>
          <p:nvPr/>
        </p:nvSpPr>
        <p:spPr>
          <a:xfrm>
            <a:off x="1442320" y="3961674"/>
            <a:ext cx="185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ESP32 </a:t>
            </a:r>
            <a:r>
              <a:rPr lang="fr-FR" dirty="0" err="1">
                <a:solidFill>
                  <a:schemeClr val="bg1"/>
                </a:solidFill>
              </a:rPr>
              <a:t>shield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D7240-BC19-3EA8-F80D-BC799EA491EE}"/>
              </a:ext>
            </a:extLst>
          </p:cNvPr>
          <p:cNvSpPr txBox="1"/>
          <p:nvPr/>
        </p:nvSpPr>
        <p:spPr>
          <a:xfrm>
            <a:off x="5699051" y="3876303"/>
            <a:ext cx="26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Gyroscope BMI088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F7EC76-810E-512F-6367-9CB3473E325F}"/>
              </a:ext>
            </a:extLst>
          </p:cNvPr>
          <p:cNvSpPr txBox="1"/>
          <p:nvPr/>
        </p:nvSpPr>
        <p:spPr>
          <a:xfrm>
            <a:off x="10157306" y="3876303"/>
            <a:ext cx="35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Encoder + BLDC driver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7922D-36D2-74B9-767F-D80F1002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569" y="14048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chemeClr val="bg1"/>
                </a:solidFill>
                <a:latin typeface="Nunito"/>
              </a:rPr>
              <a:t>Programmation</a:t>
            </a:r>
            <a:endParaRPr lang="en-US" sz="4374" b="1" dirty="0">
              <a:solidFill>
                <a:schemeClr val="bg1"/>
              </a:solidFill>
              <a:latin typeface="Nunit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71316" y="4892754"/>
            <a:ext cx="43656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1316" y="5720358"/>
            <a:ext cx="43656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827E6D-31E7-6E0C-4763-C9653ABE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6650" y="-183561"/>
            <a:ext cx="3285150" cy="18497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EF3F12-A3B6-35EA-DACB-78F6B9DFC739}"/>
              </a:ext>
            </a:extLst>
          </p:cNvPr>
          <p:cNvSpPr txBox="1"/>
          <p:nvPr/>
        </p:nvSpPr>
        <p:spPr>
          <a:xfrm>
            <a:off x="2009553" y="3189767"/>
            <a:ext cx="91333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Asservissement des moteurs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Régulateur PI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Communication avec l’antenne</a:t>
            </a:r>
          </a:p>
          <a:p>
            <a:endParaRPr lang="fr-FR" sz="3000" dirty="0">
              <a:solidFill>
                <a:schemeClr val="bg1"/>
              </a:solidFill>
            </a:endParaRPr>
          </a:p>
          <a:p>
            <a:r>
              <a:rPr lang="fr-FR" sz="3000" dirty="0">
                <a:solidFill>
                  <a:schemeClr val="bg1"/>
                </a:solidFill>
              </a:rPr>
              <a:t>Calcul d’angle avec le gyroscope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83CDEC-DDF0-9514-2344-5414C2452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313" y="4013073"/>
            <a:ext cx="5019565" cy="1759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100</Words>
  <Application>Microsoft Office PowerPoint</Application>
  <PresentationFormat>Personnalisé</PresentationFormat>
  <Paragraphs>54</Paragraphs>
  <Slides>10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Philippe Grante</cp:lastModifiedBy>
  <cp:revision>10</cp:revision>
  <dcterms:created xsi:type="dcterms:W3CDTF">2024-03-13T14:56:51Z</dcterms:created>
  <dcterms:modified xsi:type="dcterms:W3CDTF">2024-03-14T09:37:32Z</dcterms:modified>
</cp:coreProperties>
</file>